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07" y="2472928"/>
            <a:ext cx="4919186" cy="32836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Introduction to React Concepts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is a JavaScript library used for building user interfaces. React uses a declarative paradigm, making it easier to create complex user interfaces.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70040" y="5736550"/>
            <a:ext cx="3060978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Mir Junaid Rasool</a:t>
            </a:r>
            <a:endParaRPr lang="en-US" sz="2233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153" y="283488"/>
            <a:ext cx="1512094" cy="22682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3600331"/>
            <a:ext cx="622184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List Rendering in React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793790" y="4649272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provides methods for rendering lists of data efficiently. The `map()` method is used to iterate over an array of data and create JSX elements for each item.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998696" y="5970389"/>
            <a:ext cx="10048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5"/>
          <p:cNvSpPr/>
          <p:nvPr/>
        </p:nvSpPr>
        <p:spPr>
          <a:xfrm>
            <a:off x="1530906" y="58853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Dynamic Lists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1530906" y="6375797"/>
            <a:ext cx="345924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List rendering allows us to display dynamic content based on data.</a:t>
            </a:r>
            <a:endParaRPr lang="en-US" sz="1786" dirty="0"/>
          </a:p>
        </p:txBody>
      </p:sp>
      <p:sp>
        <p:nvSpPr>
          <p:cNvPr id="12" name="Shape 7"/>
          <p:cNvSpPr/>
          <p:nvPr/>
        </p:nvSpPr>
        <p:spPr>
          <a:xfrm>
            <a:off x="5216962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5383411" y="5970389"/>
            <a:ext cx="17740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79" dirty="0"/>
          </a:p>
        </p:txBody>
      </p:sp>
      <p:sp>
        <p:nvSpPr>
          <p:cNvPr id="14" name="Text 9"/>
          <p:cNvSpPr/>
          <p:nvPr/>
        </p:nvSpPr>
        <p:spPr>
          <a:xfrm>
            <a:off x="5954078" y="58853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Efficiency</a:t>
            </a:r>
            <a:endParaRPr lang="en-US" sz="2233" dirty="0"/>
          </a:p>
        </p:txBody>
      </p:sp>
      <p:sp>
        <p:nvSpPr>
          <p:cNvPr id="15" name="Text 10"/>
          <p:cNvSpPr/>
          <p:nvPr/>
        </p:nvSpPr>
        <p:spPr>
          <a:xfrm>
            <a:off x="5954078" y="6375797"/>
            <a:ext cx="345924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optimizes list rendering by efficiently updating the DOM.</a:t>
            </a:r>
            <a:endParaRPr lang="en-US" sz="1786" dirty="0"/>
          </a:p>
        </p:txBody>
      </p:sp>
      <p:sp>
        <p:nvSpPr>
          <p:cNvPr id="16" name="Shape 11"/>
          <p:cNvSpPr/>
          <p:nvPr/>
        </p:nvSpPr>
        <p:spPr>
          <a:xfrm>
            <a:off x="9640133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9799677" y="5970389"/>
            <a:ext cx="19109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79" dirty="0"/>
          </a:p>
        </p:txBody>
      </p:sp>
      <p:sp>
        <p:nvSpPr>
          <p:cNvPr id="18" name="Text 13"/>
          <p:cNvSpPr/>
          <p:nvPr/>
        </p:nvSpPr>
        <p:spPr>
          <a:xfrm>
            <a:off x="10377249" y="58853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Usage</a:t>
            </a:r>
            <a:endParaRPr lang="en-US" sz="2233" dirty="0"/>
          </a:p>
        </p:txBody>
      </p:sp>
      <p:sp>
        <p:nvSpPr>
          <p:cNvPr id="19" name="Text 14"/>
          <p:cNvSpPr/>
          <p:nvPr/>
        </p:nvSpPr>
        <p:spPr>
          <a:xfrm>
            <a:off x="10377249" y="6375797"/>
            <a:ext cx="345924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Keys are essential for React to identify and update list items.</a:t>
            </a:r>
            <a:endParaRPr lang="en-US" sz="1786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4200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Forms in React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336608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Forms are essential for collecting user input and data in web applications. React provides controlled components for managing form data and events.</a:t>
            </a:r>
            <a:endParaRPr lang="en-US" sz="1786" dirty="0"/>
          </a:p>
        </p:txBody>
      </p:sp>
      <p:sp>
        <p:nvSpPr>
          <p:cNvPr id="6" name="Text 3"/>
          <p:cNvSpPr/>
          <p:nvPr/>
        </p:nvSpPr>
        <p:spPr>
          <a:xfrm>
            <a:off x="793790" y="4544378"/>
            <a:ext cx="314944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Controlled Components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5125522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values are controlled by the React component state.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5332928" y="45443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Event Handling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5332928" y="5125522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Event handlers update the state, triggering re-renders of the form.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9872067" y="454437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Validation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9872067" y="5125522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Forms can be validated to ensure data integrity.</a:t>
            </a:r>
            <a:endParaRPr lang="en-US" sz="1786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63" y="2705814"/>
            <a:ext cx="5009674" cy="281797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3626" y="974288"/>
            <a:ext cx="6998732" cy="5956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91"/>
              </a:lnSpc>
              <a:buNone/>
            </a:pPr>
            <a:r>
              <a:rPr lang="en-US" sz="375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Conditional Rendering in React</a:t>
            </a:r>
            <a:endParaRPr lang="en-US" sz="3753" dirty="0"/>
          </a:p>
        </p:txBody>
      </p:sp>
      <p:sp>
        <p:nvSpPr>
          <p:cNvPr id="7" name="Text 2"/>
          <p:cNvSpPr/>
          <p:nvPr/>
        </p:nvSpPr>
        <p:spPr>
          <a:xfrm>
            <a:off x="6153626" y="1855827"/>
            <a:ext cx="7809548" cy="609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2"/>
              </a:lnSpc>
              <a:buNone/>
            </a:pPr>
            <a:r>
              <a:rPr lang="en-US" sz="150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Conditional rendering allows us to display different UI elements based on specific conditions. This is essential for building dynamic and responsive applications.</a:t>
            </a:r>
            <a:endParaRPr lang="en-US" sz="1501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626" y="2680097"/>
            <a:ext cx="953095" cy="152507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92591" y="2870716"/>
            <a:ext cx="2382917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87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Logic</a:t>
            </a:r>
            <a:endParaRPr lang="en-US" sz="1876" dirty="0"/>
          </a:p>
        </p:txBody>
      </p:sp>
      <p:sp>
        <p:nvSpPr>
          <p:cNvPr id="10" name="Text 4"/>
          <p:cNvSpPr/>
          <p:nvPr/>
        </p:nvSpPr>
        <p:spPr>
          <a:xfrm>
            <a:off x="7392591" y="3282791"/>
            <a:ext cx="6570583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2"/>
              </a:lnSpc>
              <a:buNone/>
            </a:pPr>
            <a:r>
              <a:rPr lang="en-US" sz="150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JavaScript expressions to determine which element to render.</a:t>
            </a:r>
            <a:endParaRPr lang="en-US" sz="1501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626" y="4205168"/>
            <a:ext cx="953095" cy="152507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92591" y="4395788"/>
            <a:ext cx="2382917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87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Ternary Operator</a:t>
            </a:r>
            <a:endParaRPr lang="en-US" sz="1876" dirty="0"/>
          </a:p>
        </p:txBody>
      </p:sp>
      <p:sp>
        <p:nvSpPr>
          <p:cNvPr id="13" name="Text 6"/>
          <p:cNvSpPr/>
          <p:nvPr/>
        </p:nvSpPr>
        <p:spPr>
          <a:xfrm>
            <a:off x="7392591" y="4807863"/>
            <a:ext cx="6570583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2"/>
              </a:lnSpc>
              <a:buNone/>
            </a:pPr>
            <a:r>
              <a:rPr lang="en-US" sz="150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concise syntax for conditional rendering.</a:t>
            </a:r>
            <a:endParaRPr lang="en-US" sz="1501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626" y="5730240"/>
            <a:ext cx="953095" cy="152507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92591" y="5920859"/>
            <a:ext cx="2503646" cy="29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87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Logical AND Operator</a:t>
            </a:r>
            <a:endParaRPr lang="en-US" sz="1876" dirty="0"/>
          </a:p>
        </p:txBody>
      </p:sp>
      <p:sp>
        <p:nvSpPr>
          <p:cNvPr id="16" name="Text 8"/>
          <p:cNvSpPr/>
          <p:nvPr/>
        </p:nvSpPr>
        <p:spPr>
          <a:xfrm>
            <a:off x="7392591" y="6332934"/>
            <a:ext cx="6570583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02"/>
              </a:lnSpc>
              <a:buNone/>
            </a:pPr>
            <a:r>
              <a:rPr lang="en-US" sz="150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Render elements based on multiple conditions.</a:t>
            </a:r>
            <a:endParaRPr lang="en-US" sz="1501" dirty="0"/>
          </a:p>
        </p:txBody>
      </p:sp>
      <p:pic>
        <p:nvPicPr>
          <p:cNvPr id="17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54" y="283488"/>
            <a:ext cx="2177772" cy="22682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3493413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Keys in React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793790" y="4542353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Keys are unique identifiers assigned to each element in a list. React uses keys to efficiently track and update elements during re-renders.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5523309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028224" y="575774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Efficient Updates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1028224" y="6248162"/>
            <a:ext cx="372749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uses keys to determine which elements have changed and need updating.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5216962" y="5523309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5451396" y="575774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Performance</a:t>
            </a:r>
            <a:endParaRPr lang="en-US" sz="2233" dirty="0"/>
          </a:p>
        </p:txBody>
      </p:sp>
      <p:sp>
        <p:nvSpPr>
          <p:cNvPr id="13" name="Text 8"/>
          <p:cNvSpPr/>
          <p:nvPr/>
        </p:nvSpPr>
        <p:spPr>
          <a:xfrm>
            <a:off x="5451396" y="6248162"/>
            <a:ext cx="372749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Keys improve performance by avoiding unnecessary DOM manipulations.</a:t>
            </a:r>
            <a:endParaRPr lang="en-US" sz="1786" dirty="0"/>
          </a:p>
        </p:txBody>
      </p:sp>
      <p:sp>
        <p:nvSpPr>
          <p:cNvPr id="14" name="Shape 9"/>
          <p:cNvSpPr/>
          <p:nvPr/>
        </p:nvSpPr>
        <p:spPr>
          <a:xfrm>
            <a:off x="9640133" y="5523309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9874568" y="575774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Stable Elements</a:t>
            </a:r>
            <a:endParaRPr lang="en-US" sz="2233" dirty="0"/>
          </a:p>
        </p:txBody>
      </p:sp>
      <p:sp>
        <p:nvSpPr>
          <p:cNvPr id="16" name="Text 11"/>
          <p:cNvSpPr/>
          <p:nvPr/>
        </p:nvSpPr>
        <p:spPr>
          <a:xfrm>
            <a:off x="9874568" y="6248162"/>
            <a:ext cx="372749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Keys ensure that elements are consistently updated in the correct order.</a:t>
            </a:r>
            <a:endParaRPr lang="en-US" sz="1786" dirty="0"/>
          </a:p>
        </p:txBody>
      </p:sp>
      <p:pic>
        <p:nvPicPr>
          <p:cNvPr id="1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855107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Rendering Elements in React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793790" y="2612827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elements are the building blocks of the UI. They represent virtual DOM nodes that are eventually rendered to the browser.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3593783"/>
            <a:ext cx="7556421" cy="3780711"/>
          </a:xfrm>
          <a:prstGeom prst="roundRect">
            <a:avLst>
              <a:gd name="adj" fmla="val 25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801410" y="3601403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1029057" y="3745111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JSX</a:t>
            </a:r>
            <a:endParaRPr lang="en-US" sz="1786" dirty="0"/>
          </a:p>
        </p:txBody>
      </p:sp>
      <p:sp>
        <p:nvSpPr>
          <p:cNvPr id="11" name="Text 6"/>
          <p:cNvSpPr/>
          <p:nvPr/>
        </p:nvSpPr>
        <p:spPr>
          <a:xfrm>
            <a:off x="3546038" y="3745111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JavaScript XML</a:t>
            </a:r>
            <a:endParaRPr lang="en-US" sz="1786" dirty="0"/>
          </a:p>
        </p:txBody>
      </p:sp>
      <p:sp>
        <p:nvSpPr>
          <p:cNvPr id="12" name="Text 7"/>
          <p:cNvSpPr/>
          <p:nvPr/>
        </p:nvSpPr>
        <p:spPr>
          <a:xfrm>
            <a:off x="6059210" y="3745111"/>
            <a:ext cx="205573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Syntax for defining React elements.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801410" y="497752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029057" y="5121235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Components</a:t>
            </a:r>
            <a:endParaRPr lang="en-US" sz="1786" dirty="0"/>
          </a:p>
        </p:txBody>
      </p:sp>
      <p:sp>
        <p:nvSpPr>
          <p:cNvPr id="15" name="Text 10"/>
          <p:cNvSpPr/>
          <p:nvPr/>
        </p:nvSpPr>
        <p:spPr>
          <a:xfrm>
            <a:off x="3546038" y="5121235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Reusable UI building blocks.</a:t>
            </a:r>
            <a:endParaRPr lang="en-US" sz="1786" dirty="0"/>
          </a:p>
        </p:txBody>
      </p:sp>
      <p:sp>
        <p:nvSpPr>
          <p:cNvPr id="16" name="Text 11"/>
          <p:cNvSpPr/>
          <p:nvPr/>
        </p:nvSpPr>
        <p:spPr>
          <a:xfrm>
            <a:off x="6059210" y="5121235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be functional or class-based.</a:t>
            </a:r>
            <a:endParaRPr lang="en-US" sz="1786" dirty="0"/>
          </a:p>
        </p:txBody>
      </p:sp>
      <p:sp>
        <p:nvSpPr>
          <p:cNvPr id="17" name="Shape 12"/>
          <p:cNvSpPr/>
          <p:nvPr/>
        </p:nvSpPr>
        <p:spPr>
          <a:xfrm>
            <a:off x="801410" y="5990749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029057" y="6134457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Props</a:t>
            </a:r>
            <a:endParaRPr lang="en-US" sz="1786" dirty="0"/>
          </a:p>
        </p:txBody>
      </p:sp>
      <p:sp>
        <p:nvSpPr>
          <p:cNvPr id="19" name="Text 14"/>
          <p:cNvSpPr/>
          <p:nvPr/>
        </p:nvSpPr>
        <p:spPr>
          <a:xfrm>
            <a:off x="3546038" y="6134457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passed to components.</a:t>
            </a:r>
            <a:endParaRPr lang="en-US" sz="1786" dirty="0"/>
          </a:p>
        </p:txBody>
      </p:sp>
      <p:sp>
        <p:nvSpPr>
          <p:cNvPr id="20" name="Text 15"/>
          <p:cNvSpPr/>
          <p:nvPr/>
        </p:nvSpPr>
        <p:spPr>
          <a:xfrm>
            <a:off x="6059210" y="6134457"/>
            <a:ext cx="205573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to customize component behavior.</a:t>
            </a:r>
            <a:endParaRPr lang="en-US" sz="1786" dirty="0"/>
          </a:p>
        </p:txBody>
      </p:sp>
      <p:pic>
        <p:nvPicPr>
          <p:cNvPr id="2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144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161" y="231338"/>
            <a:ext cx="3291959" cy="185177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93125" y="2823567"/>
            <a:ext cx="9339143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56"/>
              </a:lnSpc>
              <a:buNone/>
            </a:pPr>
            <a:r>
              <a:rPr lang="en-US" sz="364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Conditional Rendering Techniques in React</a:t>
            </a:r>
            <a:endParaRPr lang="en-US" sz="3645" dirty="0"/>
          </a:p>
        </p:txBody>
      </p:sp>
      <p:sp>
        <p:nvSpPr>
          <p:cNvPr id="7" name="Text 2"/>
          <p:cNvSpPr/>
          <p:nvPr/>
        </p:nvSpPr>
        <p:spPr>
          <a:xfrm>
            <a:off x="1193125" y="3679865"/>
            <a:ext cx="12244030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33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Conditional rendering is a powerful technique that allows us to create dynamic and responsive user interfaces. React provides various methods for conditionally rendering elements.</a:t>
            </a:r>
            <a:endParaRPr lang="en-US" sz="1458" dirty="0"/>
          </a:p>
        </p:txBody>
      </p:sp>
      <p:sp>
        <p:nvSpPr>
          <p:cNvPr id="8" name="Shape 3"/>
          <p:cNvSpPr/>
          <p:nvPr/>
        </p:nvSpPr>
        <p:spPr>
          <a:xfrm>
            <a:off x="7303651" y="4480560"/>
            <a:ext cx="22860" cy="3240167"/>
          </a:xfrm>
          <a:prstGeom prst="roundRect">
            <a:avLst>
              <a:gd name="adj" fmla="val 340199"/>
            </a:avLst>
          </a:prstGeom>
          <a:solidFill>
            <a:srgbClr val="B8BFDF"/>
          </a:solidFill>
          <a:ln/>
        </p:spPr>
      </p:sp>
      <p:sp>
        <p:nvSpPr>
          <p:cNvPr id="9" name="Shape 4"/>
          <p:cNvSpPr/>
          <p:nvPr/>
        </p:nvSpPr>
        <p:spPr>
          <a:xfrm>
            <a:off x="6481584" y="4885611"/>
            <a:ext cx="648057" cy="22860"/>
          </a:xfrm>
          <a:prstGeom prst="roundRect">
            <a:avLst>
              <a:gd name="adj" fmla="val 340199"/>
            </a:avLst>
          </a:prstGeom>
          <a:solidFill>
            <a:srgbClr val="B8BFDF"/>
          </a:solidFill>
          <a:ln/>
        </p:spPr>
      </p:sp>
      <p:sp>
        <p:nvSpPr>
          <p:cNvPr id="10" name="Shape 5"/>
          <p:cNvSpPr/>
          <p:nvPr/>
        </p:nvSpPr>
        <p:spPr>
          <a:xfrm>
            <a:off x="7106781" y="4688800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7274064" y="4758214"/>
            <a:ext cx="82034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7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3982283" y="4665702"/>
            <a:ext cx="2314456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278"/>
              </a:lnSpc>
              <a:buNone/>
            </a:pPr>
            <a:r>
              <a:rPr lang="en-US" sz="182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Ternary Operator</a:t>
            </a:r>
            <a:endParaRPr lang="en-US" sz="1822" dirty="0"/>
          </a:p>
        </p:txBody>
      </p:sp>
      <p:sp>
        <p:nvSpPr>
          <p:cNvPr id="13" name="Text 8"/>
          <p:cNvSpPr/>
          <p:nvPr/>
        </p:nvSpPr>
        <p:spPr>
          <a:xfrm>
            <a:off x="1193125" y="5066109"/>
            <a:ext cx="510361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333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Concise syntax for conditional rendering.</a:t>
            </a:r>
            <a:endParaRPr lang="en-US" sz="1458" dirty="0"/>
          </a:p>
        </p:txBody>
      </p:sp>
      <p:sp>
        <p:nvSpPr>
          <p:cNvPr id="14" name="Shape 9"/>
          <p:cNvSpPr/>
          <p:nvPr/>
        </p:nvSpPr>
        <p:spPr>
          <a:xfrm>
            <a:off x="7500521" y="5811322"/>
            <a:ext cx="648057" cy="22860"/>
          </a:xfrm>
          <a:prstGeom prst="roundRect">
            <a:avLst>
              <a:gd name="adj" fmla="val 340199"/>
            </a:avLst>
          </a:prstGeom>
          <a:solidFill>
            <a:srgbClr val="B8BFDF"/>
          </a:solidFill>
          <a:ln/>
        </p:spPr>
      </p:sp>
      <p:sp>
        <p:nvSpPr>
          <p:cNvPr id="15" name="Shape 10"/>
          <p:cNvSpPr/>
          <p:nvPr/>
        </p:nvSpPr>
        <p:spPr>
          <a:xfrm>
            <a:off x="7106781" y="5614511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242631" y="5683925"/>
            <a:ext cx="144899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7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87" dirty="0"/>
          </a:p>
        </p:txBody>
      </p:sp>
      <p:sp>
        <p:nvSpPr>
          <p:cNvPr id="17" name="Text 12"/>
          <p:cNvSpPr/>
          <p:nvPr/>
        </p:nvSpPr>
        <p:spPr>
          <a:xfrm>
            <a:off x="8333423" y="5591413"/>
            <a:ext cx="2431018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8"/>
              </a:lnSpc>
              <a:buNone/>
            </a:pPr>
            <a:r>
              <a:rPr lang="en-US" sz="182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Logical AND Operator</a:t>
            </a:r>
            <a:endParaRPr lang="en-US" sz="1822" dirty="0"/>
          </a:p>
        </p:txBody>
      </p:sp>
      <p:sp>
        <p:nvSpPr>
          <p:cNvPr id="18" name="Text 13"/>
          <p:cNvSpPr/>
          <p:nvPr/>
        </p:nvSpPr>
        <p:spPr>
          <a:xfrm>
            <a:off x="8333423" y="5991820"/>
            <a:ext cx="510373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33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Render elements based on multiple conditions.</a:t>
            </a:r>
            <a:endParaRPr lang="en-US" sz="1458" dirty="0"/>
          </a:p>
        </p:txBody>
      </p:sp>
      <p:sp>
        <p:nvSpPr>
          <p:cNvPr id="19" name="Shape 14"/>
          <p:cNvSpPr/>
          <p:nvPr/>
        </p:nvSpPr>
        <p:spPr>
          <a:xfrm>
            <a:off x="6481584" y="6644521"/>
            <a:ext cx="648057" cy="22860"/>
          </a:xfrm>
          <a:prstGeom prst="roundRect">
            <a:avLst>
              <a:gd name="adj" fmla="val 340199"/>
            </a:avLst>
          </a:prstGeom>
          <a:solidFill>
            <a:srgbClr val="B8BFDF"/>
          </a:solidFill>
          <a:ln/>
        </p:spPr>
      </p:sp>
      <p:sp>
        <p:nvSpPr>
          <p:cNvPr id="20" name="Shape 15"/>
          <p:cNvSpPr/>
          <p:nvPr/>
        </p:nvSpPr>
        <p:spPr>
          <a:xfrm>
            <a:off x="7106781" y="6447711"/>
            <a:ext cx="416600" cy="416600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7237035" y="6517124"/>
            <a:ext cx="155972" cy="277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7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87" dirty="0"/>
          </a:p>
        </p:txBody>
      </p:sp>
      <p:sp>
        <p:nvSpPr>
          <p:cNvPr id="22" name="Text 17"/>
          <p:cNvSpPr/>
          <p:nvPr/>
        </p:nvSpPr>
        <p:spPr>
          <a:xfrm>
            <a:off x="3982283" y="6424613"/>
            <a:ext cx="2314456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278"/>
              </a:lnSpc>
              <a:buNone/>
            </a:pPr>
            <a:r>
              <a:rPr lang="en-US" sz="1822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If/Else Statements</a:t>
            </a:r>
            <a:endParaRPr lang="en-US" sz="1822" dirty="0"/>
          </a:p>
        </p:txBody>
      </p:sp>
      <p:sp>
        <p:nvSpPr>
          <p:cNvPr id="23" name="Text 18"/>
          <p:cNvSpPr/>
          <p:nvPr/>
        </p:nvSpPr>
        <p:spPr>
          <a:xfrm>
            <a:off x="1193125" y="6825020"/>
            <a:ext cx="510361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333"/>
              </a:lnSpc>
              <a:buNone/>
            </a:pPr>
            <a:r>
              <a:rPr lang="en-US" sz="145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conditional logic for more complex scenarios.</a:t>
            </a:r>
            <a:endParaRPr lang="en-US" sz="1458" dirty="0"/>
          </a:p>
        </p:txBody>
      </p:sp>
      <p:pic>
        <p:nvPicPr>
          <p:cNvPr id="2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2" y="2277547"/>
            <a:ext cx="4999077" cy="36743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8390" y="691277"/>
            <a:ext cx="4872157" cy="6090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95"/>
              </a:lnSpc>
              <a:buNone/>
            </a:pPr>
            <a:r>
              <a:rPr lang="en-US" sz="3836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Code Examples</a:t>
            </a:r>
            <a:endParaRPr lang="en-US" sz="3836" dirty="0"/>
          </a:p>
        </p:txBody>
      </p:sp>
      <p:sp>
        <p:nvSpPr>
          <p:cNvPr id="7" name="Text 2"/>
          <p:cNvSpPr/>
          <p:nvPr/>
        </p:nvSpPr>
        <p:spPr>
          <a:xfrm>
            <a:off x="6168390" y="1592580"/>
            <a:ext cx="7780020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5"/>
              </a:lnSpc>
              <a:buNone/>
            </a:pPr>
            <a:r>
              <a:rPr lang="en-US" sz="153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Here are some examples illustrating different React concepts in action.</a:t>
            </a:r>
            <a:endParaRPr lang="en-US" sz="1535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90" y="2123599"/>
            <a:ext cx="487204" cy="48720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68390" y="2805589"/>
            <a:ext cx="2436019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98"/>
              </a:lnSpc>
              <a:buNone/>
            </a:pPr>
            <a:r>
              <a:rPr lang="en-US" sz="1918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List Rendering</a:t>
            </a:r>
            <a:endParaRPr lang="en-US" sz="1918" dirty="0"/>
          </a:p>
        </p:txBody>
      </p:sp>
      <p:sp>
        <p:nvSpPr>
          <p:cNvPr id="10" name="Text 4"/>
          <p:cNvSpPr/>
          <p:nvPr/>
        </p:nvSpPr>
        <p:spPr>
          <a:xfrm>
            <a:off x="6168390" y="3226951"/>
            <a:ext cx="7780020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5"/>
              </a:lnSpc>
              <a:buNone/>
            </a:pPr>
            <a:r>
              <a:rPr lang="en-US" sz="153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Iterating through an array to display items in a list.</a:t>
            </a:r>
            <a:endParaRPr lang="en-US" sz="1535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90" y="4123372"/>
            <a:ext cx="487204" cy="48720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68390" y="4805362"/>
            <a:ext cx="2436019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98"/>
              </a:lnSpc>
              <a:buNone/>
            </a:pPr>
            <a:r>
              <a:rPr lang="en-US" sz="1918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Form Handling</a:t>
            </a:r>
            <a:endParaRPr lang="en-US" sz="1918" dirty="0"/>
          </a:p>
        </p:txBody>
      </p:sp>
      <p:sp>
        <p:nvSpPr>
          <p:cNvPr id="13" name="Text 6"/>
          <p:cNvSpPr/>
          <p:nvPr/>
        </p:nvSpPr>
        <p:spPr>
          <a:xfrm>
            <a:off x="6168390" y="5226725"/>
            <a:ext cx="7780020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5"/>
              </a:lnSpc>
              <a:buNone/>
            </a:pPr>
            <a:r>
              <a:rPr lang="en-US" sz="153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Creating a form with input fields and managing data submission.</a:t>
            </a:r>
            <a:endParaRPr lang="en-US" sz="1535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390" y="6123146"/>
            <a:ext cx="487204" cy="48720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68390" y="6805136"/>
            <a:ext cx="2602587" cy="304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98"/>
              </a:lnSpc>
              <a:buNone/>
            </a:pPr>
            <a:r>
              <a:rPr lang="en-US" sz="1918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Conditional Rendering</a:t>
            </a:r>
            <a:endParaRPr lang="en-US" sz="1918" dirty="0"/>
          </a:p>
        </p:txBody>
      </p:sp>
      <p:sp>
        <p:nvSpPr>
          <p:cNvPr id="16" name="Text 8"/>
          <p:cNvSpPr/>
          <p:nvPr/>
        </p:nvSpPr>
        <p:spPr>
          <a:xfrm>
            <a:off x="6168390" y="7226498"/>
            <a:ext cx="7780020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5"/>
              </a:lnSpc>
              <a:buNone/>
            </a:pPr>
            <a:r>
              <a:rPr lang="en-US" sz="153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Displaying different elements based on conditions.</a:t>
            </a:r>
            <a:endParaRPr lang="en-US" sz="1535" dirty="0"/>
          </a:p>
        </p:txBody>
      </p:sp>
      <p:pic>
        <p:nvPicPr>
          <p:cNvPr id="17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1515666"/>
            <a:ext cx="4919305" cy="51981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156454"/>
            <a:ext cx="589049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 and Recap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6280190" y="2205395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has introduced fundamental React concepts, such as list rendering, forms, conditional rendering, and keys.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6280190" y="34415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485096" y="3526512"/>
            <a:ext cx="10048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5"/>
          <p:cNvSpPr/>
          <p:nvPr/>
        </p:nvSpPr>
        <p:spPr>
          <a:xfrm>
            <a:off x="7017306" y="344150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Declarative Programming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7017306" y="4286250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simplifies UI development by using a declarative approach.</a:t>
            </a:r>
            <a:endParaRPr lang="en-US" sz="1786" dirty="0"/>
          </a:p>
        </p:txBody>
      </p:sp>
      <p:sp>
        <p:nvSpPr>
          <p:cNvPr id="12" name="Shape 7"/>
          <p:cNvSpPr/>
          <p:nvPr/>
        </p:nvSpPr>
        <p:spPr>
          <a:xfrm>
            <a:off x="10171867" y="34415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0338316" y="3526512"/>
            <a:ext cx="17740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79" dirty="0"/>
          </a:p>
        </p:txBody>
      </p:sp>
      <p:sp>
        <p:nvSpPr>
          <p:cNvPr id="14" name="Text 9"/>
          <p:cNvSpPr/>
          <p:nvPr/>
        </p:nvSpPr>
        <p:spPr>
          <a:xfrm>
            <a:off x="10908983" y="344150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Component-Based Architecture</a:t>
            </a:r>
            <a:endParaRPr lang="en-US" sz="2233" dirty="0"/>
          </a:p>
        </p:txBody>
      </p:sp>
      <p:sp>
        <p:nvSpPr>
          <p:cNvPr id="15" name="Text 10"/>
          <p:cNvSpPr/>
          <p:nvPr/>
        </p:nvSpPr>
        <p:spPr>
          <a:xfrm>
            <a:off x="10908983" y="4286250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Components are reusable building blocks for constructing complex UIs.</a:t>
            </a:r>
            <a:endParaRPr lang="en-US" sz="1786" dirty="0"/>
          </a:p>
        </p:txBody>
      </p:sp>
      <p:sp>
        <p:nvSpPr>
          <p:cNvPr id="16" name="Shape 11"/>
          <p:cNvSpPr/>
          <p:nvPr/>
        </p:nvSpPr>
        <p:spPr>
          <a:xfrm>
            <a:off x="6280190" y="58569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439733" y="5941933"/>
            <a:ext cx="19109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79" dirty="0"/>
          </a:p>
        </p:txBody>
      </p:sp>
      <p:sp>
        <p:nvSpPr>
          <p:cNvPr id="18" name="Text 13"/>
          <p:cNvSpPr/>
          <p:nvPr/>
        </p:nvSpPr>
        <p:spPr>
          <a:xfrm>
            <a:off x="7017306" y="585692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Virtual DOM</a:t>
            </a:r>
            <a:endParaRPr lang="en-US" sz="2233" dirty="0"/>
          </a:p>
        </p:txBody>
      </p:sp>
      <p:sp>
        <p:nvSpPr>
          <p:cNvPr id="19" name="Text 14"/>
          <p:cNvSpPr/>
          <p:nvPr/>
        </p:nvSpPr>
        <p:spPr>
          <a:xfrm>
            <a:off x="7017306" y="6347341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optimizes DOM manipulation, resulting in efficient UI updates.</a:t>
            </a:r>
            <a:endParaRPr lang="en-US" sz="1786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2024-08-26T04:52:06Z</dcterms:created>
  <dcterms:modified xsi:type="dcterms:W3CDTF">2024-08-26T04:52:06Z</dcterms:modified>
</cp:coreProperties>
</file>